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ora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Lora-italic.fntdata"/><Relationship Id="rId27" Type="http://schemas.openxmlformats.org/officeDocument/2006/relationships/font" Target="fonts/Lo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7af1a116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7af1a116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af1a1163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7af1a1163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af1a116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7af1a116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7af1a116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7af1a116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7af1a116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7af1a116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7af1a1163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7af1a1163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7af1a1163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7af1a1163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7af1a116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7af1a116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7af1a116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7af1a116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af1a116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af1a116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7af1a1163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7af1a1163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7af1a116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7af1a116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7af1a116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7af1a116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af1a1163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af1a1163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7af1a1163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7af1a1163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80150" y="887300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COVID CARE</a:t>
            </a:r>
            <a:endParaRPr sz="7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80150" y="2808750"/>
            <a:ext cx="81837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chemeClr val="dk1"/>
                </a:solidFill>
              </a:rPr>
              <a:t>Final Project by:</a:t>
            </a:r>
            <a:br>
              <a:rPr i="1" lang="en" sz="2100">
                <a:solidFill>
                  <a:schemeClr val="dk1"/>
                </a:solidFill>
              </a:rPr>
            </a:br>
            <a:endParaRPr i="1"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Shreya Ghate (001502858)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Ayush Gupta (001554875)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Pradnyal Gandhi (001095168)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475" y="2360900"/>
            <a:ext cx="2347300" cy="23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00" y="152400"/>
            <a:ext cx="779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00" y="152400"/>
            <a:ext cx="779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38" y="152400"/>
            <a:ext cx="69395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38" y="152400"/>
            <a:ext cx="69395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238" y="152400"/>
            <a:ext cx="693953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584" y="114300"/>
            <a:ext cx="7048842" cy="4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25" y="344338"/>
            <a:ext cx="4912949" cy="44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349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Since 2020, the entire world has got </a:t>
            </a:r>
            <a:r>
              <a:rPr lang="en">
                <a:solidFill>
                  <a:srgbClr val="000000"/>
                </a:solidFill>
              </a:rPr>
              <a:t>severely</a:t>
            </a:r>
            <a:r>
              <a:rPr lang="en">
                <a:solidFill>
                  <a:srgbClr val="000000"/>
                </a:solidFill>
              </a:rPr>
              <a:t> affected by the COVID-19 virus. This created a global </a:t>
            </a:r>
            <a:r>
              <a:rPr lang="en">
                <a:solidFill>
                  <a:srgbClr val="000000"/>
                </a:solidFill>
              </a:rPr>
              <a:t>health</a:t>
            </a:r>
            <a:r>
              <a:rPr lang="en">
                <a:solidFill>
                  <a:srgbClr val="000000"/>
                </a:solidFill>
              </a:rPr>
              <a:t> disaster.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suffered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heavy losses in terms of lives lost, revenue, the medical ecosystem was greatly challenged during this crisis.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of December 12, 2021, the number of both confirmed and presumptive positive cases of the COVID-19 disease reported in the United States had reached around 49.7 million and almost 794 thousand deaths were reported among these cases.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-607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1700" y="4422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that </a:t>
            </a:r>
            <a:r>
              <a:rPr lang="en"/>
              <a:t>preventing further spread of COVID-19 through timely identification of positive cases and contacts to isolate or quarantine if indicated.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Along with COVID-19 tracking, it is equally important that the citizens affected or unaffected by this are been protected. The federal government seems poised to provide high-quality data on vaccinations, but it is crucial to build datasets about the current vaccinations and making sure the society is completely vaccinated to fight this brutal virus.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223500" y="2267850"/>
            <a:ext cx="8528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 Your Shield for Safer Society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223500" y="2875650"/>
            <a:ext cx="86970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primary purpose of building this application was to create a platform for tracking vaccinations for the society as well as COVID-19 cases for your city. This will take the society in a world where we are ready to fight such global health dilemma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700" y="160700"/>
            <a:ext cx="5599801" cy="19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ctrTitle"/>
          </p:nvPr>
        </p:nvSpPr>
        <p:spPr>
          <a:xfrm>
            <a:off x="311550" y="6515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Our Ecosystem</a:t>
            </a:r>
            <a:endParaRPr sz="4600"/>
          </a:p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272550" y="1845668"/>
            <a:ext cx="8300100" cy="19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purpose of our ecosystem is to establish a network of cities that connects a person to an organization and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enterprise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consisting of Vaccination Center, Vaccine Manufacturer,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Hospital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a Testing Lab. We have designed an ecosystem where we manage the entire Vaccine Distribution, Vaccination Status for the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citizens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COVID-19 testing, admit Patients for Doctor consultation and tracking their Vital Signs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have 4 Enterprises, 9 Organizations and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 Roles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demonstrates the robustness of our Ecosystem. We aim to provide an easy and user friendly workflow for a safer world for fighting </a:t>
            </a:r>
            <a:r>
              <a:rPr lang="en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Coronavirus</a:t>
            </a:r>
            <a:endParaRPr sz="16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7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104743"/>
            <a:ext cx="8222100" cy="493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66"/>
              <a:t>Key Features</a:t>
            </a:r>
            <a:endParaRPr sz="3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34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Manage Hospital Recovery</a:t>
            </a:r>
            <a:endParaRPr sz="2800"/>
          </a:p>
          <a:p>
            <a:pPr indent="-434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COVID-19 Testing History</a:t>
            </a:r>
            <a:endParaRPr sz="3600"/>
          </a:p>
          <a:p>
            <a:pPr indent="-434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Vaccination Status</a:t>
            </a:r>
            <a:endParaRPr sz="3600"/>
          </a:p>
          <a:p>
            <a:pPr indent="-434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3600"/>
              <a:t>Manage Vaccine Inventory</a:t>
            </a:r>
            <a:endParaRPr sz="3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Contact Tracing using GPRS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In-depth Tracking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Online Doctor Consultation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Get Covid Recovery Tips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Making this a Global Health App for other diseases</a:t>
            </a:r>
            <a:endParaRPr sz="2000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925" y="410000"/>
            <a:ext cx="3100101" cy="19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00" y="152400"/>
            <a:ext cx="779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